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5" r:id="rId31"/>
    <p:sldId id="360" r:id="rId32"/>
    <p:sldId id="358" r:id="rId33"/>
    <p:sldId id="352" r:id="rId34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15/05/2023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15/05/2023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7983</TotalTime>
  <Words>3479</Words>
  <Application>Microsoft Office PowerPoint</Application>
  <PresentationFormat>Panorámica</PresentationFormat>
  <Paragraphs>471</Paragraphs>
  <Slides>33</Slides>
  <Notes>7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66</cp:revision>
  <dcterms:created xsi:type="dcterms:W3CDTF">2023-02-05T18:21:51Z</dcterms:created>
  <dcterms:modified xsi:type="dcterms:W3CDTF">2023-05-15T15:39:47Z</dcterms:modified>
</cp:coreProperties>
</file>